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notesMasterIdLst>
    <p:notesMasterId r:id="rId10"/>
  </p:notesMasterIdLst>
  <p:sldIdLst>
    <p:sldId id="257" r:id="rId2"/>
    <p:sldId id="303" r:id="rId3"/>
    <p:sldId id="304" r:id="rId4"/>
    <p:sldId id="292" r:id="rId5"/>
    <p:sldId id="293" r:id="rId6"/>
    <p:sldId id="301" r:id="rId7"/>
    <p:sldId id="302" r:id="rId8"/>
    <p:sldId id="29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558388D-00D7-4DCB-BE1D-4A11DC5C1A0C}">
          <p14:sldIdLst>
            <p14:sldId id="257"/>
            <p14:sldId id="303"/>
            <p14:sldId id="304"/>
            <p14:sldId id="292"/>
            <p14:sldId id="293"/>
            <p14:sldId id="301"/>
            <p14:sldId id="302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pacho2" initials="D" lastIdx="0" clrIdx="0">
    <p:extLst>
      <p:ext uri="{19B8F6BF-5375-455C-9EA6-DF929625EA0E}">
        <p15:presenceInfo xmlns:p15="http://schemas.microsoft.com/office/powerpoint/2012/main" userId="Despacho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74195"/>
    <a:srgbClr val="EA5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356CD-1DFC-42FE-A6A6-B06C796E05F1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2F255-66F8-45CD-81BA-721A587F0D4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5324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783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5245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3547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0314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277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584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5942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81475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7963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024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28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0071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608" y="-1"/>
            <a:ext cx="12191392" cy="1792225"/>
          </a:xfrm>
          <a:prstGeom prst="rect">
            <a:avLst/>
          </a:prstGeom>
          <a:gradFill flip="none" rotWithShape="1">
            <a:gsLst>
              <a:gs pos="0">
                <a:srgbClr val="174195">
                  <a:shade val="30000"/>
                  <a:satMod val="115000"/>
                </a:srgbClr>
              </a:gs>
              <a:gs pos="50000">
                <a:srgbClr val="174195">
                  <a:shade val="67500"/>
                  <a:satMod val="115000"/>
                </a:srgbClr>
              </a:gs>
              <a:gs pos="100000">
                <a:srgbClr val="174195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13921" y="341303"/>
            <a:ext cx="5929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dirty="0">
                <a:solidFill>
                  <a:schemeClr val="bg1"/>
                </a:solidFill>
              </a:rPr>
              <a:t>Universidad Pedagógica Nacional Francisco Morazán</a:t>
            </a:r>
          </a:p>
          <a:p>
            <a:r>
              <a:rPr lang="es-HN" dirty="0">
                <a:solidFill>
                  <a:schemeClr val="bg1"/>
                </a:solidFill>
              </a:rPr>
              <a:t>Vicerrectoría de Investigación y Postgrado</a:t>
            </a:r>
          </a:p>
          <a:p>
            <a:r>
              <a:rPr lang="es-HN" b="1" dirty="0">
                <a:solidFill>
                  <a:schemeClr val="bg1"/>
                </a:solidFill>
              </a:rPr>
              <a:t>Dirección de Postgrado</a:t>
            </a:r>
          </a:p>
        </p:txBody>
      </p:sp>
      <p:cxnSp>
        <p:nvCxnSpPr>
          <p:cNvPr id="25" name="Conector recto 24"/>
          <p:cNvCxnSpPr/>
          <p:nvPr/>
        </p:nvCxnSpPr>
        <p:spPr>
          <a:xfrm>
            <a:off x="0" y="1605936"/>
            <a:ext cx="8568952" cy="0"/>
          </a:xfrm>
          <a:prstGeom prst="line">
            <a:avLst/>
          </a:prstGeom>
          <a:ln w="28575">
            <a:solidFill>
              <a:srgbClr val="F87A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0" y="1655098"/>
            <a:ext cx="856895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10955" y="3742729"/>
            <a:ext cx="8770090" cy="660671"/>
          </a:xfrm>
        </p:spPr>
        <p:txBody>
          <a:bodyPr anchor="ctr">
            <a:noAutofit/>
          </a:bodyPr>
          <a:lstStyle/>
          <a:p>
            <a:r>
              <a:rPr lang="es-ES" sz="4800" b="1" i="1" dirty="0">
                <a:solidFill>
                  <a:srgbClr val="002060"/>
                </a:solidFill>
                <a:latin typeface="+mn-lt"/>
              </a:rPr>
              <a:t>Título de la investigación</a:t>
            </a:r>
            <a:endParaRPr lang="es-HN" sz="2800" b="1" i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724098" y="5594688"/>
            <a:ext cx="15490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HN" sz="1600" b="1" dirty="0"/>
              <a:t>Presentado por:</a:t>
            </a:r>
          </a:p>
        </p:txBody>
      </p:sp>
      <p:cxnSp>
        <p:nvCxnSpPr>
          <p:cNvPr id="28" name="Conector recto 27"/>
          <p:cNvCxnSpPr/>
          <p:nvPr/>
        </p:nvCxnSpPr>
        <p:spPr>
          <a:xfrm>
            <a:off x="0" y="1709962"/>
            <a:ext cx="856895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320" y="240679"/>
            <a:ext cx="2773680" cy="1068332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273112" y="5594688"/>
            <a:ext cx="9706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HN" sz="1600" dirty="0"/>
              <a:t>Nombre: 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045559" y="2382164"/>
            <a:ext cx="296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HN" sz="1600" b="1" dirty="0"/>
              <a:t>Examen de Candidatura Doctoral</a:t>
            </a:r>
          </a:p>
        </p:txBody>
      </p:sp>
    </p:spTree>
    <p:extLst>
      <p:ext uri="{BB962C8B-B14F-4D97-AF65-F5344CB8AC3E}">
        <p14:creationId xmlns:p14="http://schemas.microsoft.com/office/powerpoint/2010/main" val="14553487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938DC5AD-9277-4480-A96B-0DEEE4FFC2BD}"/>
              </a:ext>
            </a:extLst>
          </p:cNvPr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iángulo rectángulo 2">
            <a:extLst>
              <a:ext uri="{FF2B5EF4-FFF2-40B4-BE49-F238E27FC236}">
                <a16:creationId xmlns:a16="http://schemas.microsoft.com/office/drawing/2014/main" id="{5748C5E7-40B7-4CB5-8B33-208FC923B749}"/>
              </a:ext>
            </a:extLst>
          </p:cNvPr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iángulo rectángulo 3">
            <a:extLst>
              <a:ext uri="{FF2B5EF4-FFF2-40B4-BE49-F238E27FC236}">
                <a16:creationId xmlns:a16="http://schemas.microsoft.com/office/drawing/2014/main" id="{813A954B-B0BA-4BDA-A6F3-521728B49152}"/>
              </a:ext>
            </a:extLst>
          </p:cNvPr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D9B2764-6C8F-4BAD-BAE2-CEA44AD3B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CB3C1A33-BC15-4141-A6C0-EE9FCBE683EE}"/>
              </a:ext>
            </a:extLst>
          </p:cNvPr>
          <p:cNvSpPr txBox="1">
            <a:spLocks/>
          </p:cNvSpPr>
          <p:nvPr/>
        </p:nvSpPr>
        <p:spPr>
          <a:xfrm>
            <a:off x="1597643" y="315486"/>
            <a:ext cx="6428549" cy="5867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HN" sz="3600" b="1" dirty="0">
                <a:solidFill>
                  <a:srgbClr val="002060"/>
                </a:solidFill>
                <a:latin typeface="+mn-lt"/>
              </a:rPr>
              <a:t>Justificación de la investigación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05BC1F4A-6EDD-4FC4-979B-F2FD1207E56D}"/>
              </a:ext>
            </a:extLst>
          </p:cNvPr>
          <p:cNvSpPr txBox="1">
            <a:spLocks/>
          </p:cNvSpPr>
          <p:nvPr/>
        </p:nvSpPr>
        <p:spPr>
          <a:xfrm>
            <a:off x="729444" y="1225296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HN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 ELIMINAR LO QUE ESTÁ ESCRITO EN ROJO. SOLO ES A MODO DE GUÍA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(Justificación de la importancia de la investigación)</a:t>
            </a:r>
          </a:p>
        </p:txBody>
      </p:sp>
    </p:spTree>
    <p:extLst>
      <p:ext uri="{BB962C8B-B14F-4D97-AF65-F5344CB8AC3E}">
        <p14:creationId xmlns:p14="http://schemas.microsoft.com/office/powerpoint/2010/main" val="156033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59062DFC-1058-42AF-B043-C02E62D1A76A}"/>
              </a:ext>
            </a:extLst>
          </p:cNvPr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iángulo rectángulo 2">
            <a:extLst>
              <a:ext uri="{FF2B5EF4-FFF2-40B4-BE49-F238E27FC236}">
                <a16:creationId xmlns:a16="http://schemas.microsoft.com/office/drawing/2014/main" id="{9116681D-55A5-4D9D-BF3E-3C05C1AB0656}"/>
              </a:ext>
            </a:extLst>
          </p:cNvPr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iángulo rectángulo 3">
            <a:extLst>
              <a:ext uri="{FF2B5EF4-FFF2-40B4-BE49-F238E27FC236}">
                <a16:creationId xmlns:a16="http://schemas.microsoft.com/office/drawing/2014/main" id="{9A2BEC1E-92FF-4C05-85CB-FF6529993346}"/>
              </a:ext>
            </a:extLst>
          </p:cNvPr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B90B5F4-B047-4747-A058-6D8155011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AF8A7DDD-9376-47BA-886E-784FCB7206CC}"/>
              </a:ext>
            </a:extLst>
          </p:cNvPr>
          <p:cNvSpPr txBox="1">
            <a:spLocks/>
          </p:cNvSpPr>
          <p:nvPr/>
        </p:nvSpPr>
        <p:spPr>
          <a:xfrm>
            <a:off x="1597643" y="315486"/>
            <a:ext cx="6428549" cy="5867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HN" sz="3600" b="1" dirty="0">
                <a:solidFill>
                  <a:srgbClr val="002060"/>
                </a:solidFill>
                <a:latin typeface="+mn-lt"/>
              </a:rPr>
              <a:t>Línea de Investigación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C938E95D-9E96-4EEC-90B0-C29870968BEF}"/>
              </a:ext>
            </a:extLst>
          </p:cNvPr>
          <p:cNvSpPr txBox="1">
            <a:spLocks/>
          </p:cNvSpPr>
          <p:nvPr/>
        </p:nvSpPr>
        <p:spPr>
          <a:xfrm>
            <a:off x="729444" y="1225296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HN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 ELIMINAR LO QUE ESTÁ ESCRITO EN ROJO. SOLO ES A MODO DE GUÍA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(Especificar la línea de investigación UPNFM y línea de investigación del Doctorado en Educación en las cuales se inserta esta investigación)</a:t>
            </a:r>
          </a:p>
        </p:txBody>
      </p:sp>
    </p:spTree>
    <p:extLst>
      <p:ext uri="{BB962C8B-B14F-4D97-AF65-F5344CB8AC3E}">
        <p14:creationId xmlns:p14="http://schemas.microsoft.com/office/powerpoint/2010/main" val="97299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1121728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7804052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Pregunta-problema y  objetivo general 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444752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HN" sz="24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 ELIMINAR LO QUE ESTÁ ESCRITO EN ROJO. SOLO ES A MODO DE GUÍA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(Se presentan tal y como lo tiene en el trabajo escrito).</a:t>
            </a:r>
          </a:p>
        </p:txBody>
      </p:sp>
    </p:spTree>
    <p:extLst>
      <p:ext uri="{BB962C8B-B14F-4D97-AF65-F5344CB8AC3E}">
        <p14:creationId xmlns:p14="http://schemas.microsoft.com/office/powerpoint/2010/main" val="26099638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8469722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Sub preguntas y Objetivos específicos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749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(Se presentan tal como se tienen en el trabajo escrito)</a:t>
            </a:r>
          </a:p>
        </p:txBody>
      </p:sp>
      <p:graphicFrame>
        <p:nvGraphicFramePr>
          <p:cNvPr id="9" name="Tabla 2">
            <a:extLst>
              <a:ext uri="{FF2B5EF4-FFF2-40B4-BE49-F238E27FC236}">
                <a16:creationId xmlns:a16="http://schemas.microsoft.com/office/drawing/2014/main" id="{0527D4D1-E694-4938-8A65-C10E2ECCC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267975"/>
              </p:ext>
            </p:extLst>
          </p:nvPr>
        </p:nvGraphicFramePr>
        <p:xfrm>
          <a:off x="654172" y="2317540"/>
          <a:ext cx="10894700" cy="271272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{D27102A9-8310-4765-A935-A1911B00CA55}</a:tableStyleId>
              </a:tblPr>
              <a:tblGrid>
                <a:gridCol w="5447350">
                  <a:extLst>
                    <a:ext uri="{9D8B030D-6E8A-4147-A177-3AD203B41FA5}">
                      <a16:colId xmlns:a16="http://schemas.microsoft.com/office/drawing/2014/main" val="2033030031"/>
                    </a:ext>
                  </a:extLst>
                </a:gridCol>
                <a:gridCol w="5447350">
                  <a:extLst>
                    <a:ext uri="{9D8B030D-6E8A-4147-A177-3AD203B41FA5}">
                      <a16:colId xmlns:a16="http://schemas.microsoft.com/office/drawing/2014/main" val="16455102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/>
                        <a:t>Subpreguntas</a:t>
                      </a:r>
                      <a:endParaRPr lang="es-HN" sz="2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/>
                        <a:t>Objetivos específicos</a:t>
                      </a:r>
                      <a:endParaRPr lang="es-HN" sz="2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50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600" dirty="0"/>
                    </a:p>
                    <a:p>
                      <a:endParaRPr lang="es-HN" sz="1600" dirty="0"/>
                    </a:p>
                  </a:txBody>
                  <a:tcPr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HN" sz="16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348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600" dirty="0"/>
                    </a:p>
                    <a:p>
                      <a:endParaRPr lang="es-HN" sz="1600" dirty="0"/>
                    </a:p>
                  </a:txBody>
                  <a:tcPr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HN" sz="16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98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600" dirty="0"/>
                    </a:p>
                    <a:p>
                      <a:endParaRPr lang="es-HN" sz="1600" dirty="0"/>
                    </a:p>
                  </a:txBody>
                  <a:tcPr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HN" sz="16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8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sz="1600" dirty="0"/>
                    </a:p>
                    <a:p>
                      <a:endParaRPr lang="es-HN" sz="1600" dirty="0"/>
                    </a:p>
                  </a:txBody>
                  <a:tcPr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HN" sz="1600" dirty="0"/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361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100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1597643" y="1121728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iángulo rectángulo 2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iángulo rectángulo 3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597643" y="315486"/>
            <a:ext cx="7804052" cy="5867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HN" sz="3600" b="1" dirty="0">
                <a:solidFill>
                  <a:srgbClr val="002060"/>
                </a:solidFill>
                <a:latin typeface="+mn-lt"/>
              </a:rPr>
              <a:t>Avances del Estado del Arte 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29444" y="1444752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2162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cto 1"/>
          <p:cNvCxnSpPr/>
          <p:nvPr/>
        </p:nvCxnSpPr>
        <p:spPr>
          <a:xfrm>
            <a:off x="1597643" y="1121728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iángulo rectángulo 2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iángulo rectángulo 3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597643" y="315486"/>
            <a:ext cx="7804052" cy="5867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HN" sz="3600" b="1" dirty="0">
                <a:solidFill>
                  <a:srgbClr val="002060"/>
                </a:solidFill>
                <a:latin typeface="+mn-lt"/>
              </a:rPr>
              <a:t>Avances de la Fundamentación Teórica 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29444" y="1444752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1622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Metodología de la investigación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9027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(Descripción de la metodología que se usará en la investigación a realizar)</a:t>
            </a:r>
          </a:p>
        </p:txBody>
      </p:sp>
    </p:spTree>
    <p:extLst>
      <p:ext uri="{BB962C8B-B14F-4D97-AF65-F5344CB8AC3E}">
        <p14:creationId xmlns:p14="http://schemas.microsoft.com/office/powerpoint/2010/main" val="74566359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3921</TotalTime>
  <Words>175</Words>
  <Application>Microsoft Office PowerPoint</Application>
  <PresentationFormat>Panorámica</PresentationFormat>
  <Paragraphs>28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Título de la investigación</vt:lpstr>
      <vt:lpstr>Presentación de PowerPoint</vt:lpstr>
      <vt:lpstr>Presentación de PowerPoint</vt:lpstr>
      <vt:lpstr>Pregunta-problema y  objetivo general </vt:lpstr>
      <vt:lpstr>Sub preguntas y Objetivos específicos</vt:lpstr>
      <vt:lpstr>Presentación de PowerPoint</vt:lpstr>
      <vt:lpstr>Presentación de PowerPoint</vt:lpstr>
      <vt:lpstr>Metodología de la investigación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Funcionamiento Operativo de la Inspectoría General de la Policía Nacional</dc:title>
  <dc:creator>DELL</dc:creator>
  <cp:lastModifiedBy>JUDITH MOREL</cp:lastModifiedBy>
  <cp:revision>151</cp:revision>
  <dcterms:created xsi:type="dcterms:W3CDTF">2018-01-31T22:35:08Z</dcterms:created>
  <dcterms:modified xsi:type="dcterms:W3CDTF">2024-09-11T03:57:23Z</dcterms:modified>
</cp:coreProperties>
</file>